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D2A163-2E37-680F-6902-FB2201391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D98048-7700-DAF1-1253-0703C476E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672BA6-D147-59FF-2295-3DA324D4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4489FB-6E8D-5015-9DD3-7F81D57A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15A7F1-E576-BF38-C669-41711502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623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2F3FE-9EC4-C1B4-E640-4C14C9F3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E5A330-0E5D-7F67-00AA-6202573A9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DFBAA9-BAEE-D609-CF75-80F66F69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DA071-C1AB-2E30-B73A-F4175FB9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4D963-9FA4-C974-227F-9622BF8C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5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430F04-8395-0439-13BB-7115B96C5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1A73B09-092F-91C7-D030-648303382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79F1D7-0966-857A-ABAF-6C6C1FAD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C18FE2-7E6B-EBAE-7851-A328E17D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44C747-3A40-3286-9454-FF43DB05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11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C41FA-3588-1F57-1044-CABF65E5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7F4F6C-8E42-49F7-5BA0-4AF9E35C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5C8A4B-FDE2-91E0-0FFA-0254A419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97212-7F6A-3385-7E20-126D186E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40E3FC-DCDD-D095-53EB-B54D905C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3134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8CE2E-9989-87D6-CC55-D3E6A1C7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0496C-D190-E91F-1856-3617D09D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51F796-14E1-A1BD-45FD-39F119DE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1309B1-DD8E-A329-8D1D-47711FC7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8CA02-5F76-36C7-4344-1D1922D2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374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819AA-7EC3-ABD0-6B4C-1E5C209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D2EB3-2024-E9F9-8DC8-146FA7863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394BA-ADAC-54A5-D176-A8A79ED0E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1A1BF-3523-B264-6173-8E059AE8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CF7551-0B30-5677-4A4A-3221833A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9351C5-A7E2-E230-DB8E-4B1115DA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147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BCEA-6062-7B98-A64D-ED47B890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B1BAB4-4FFA-4630-4358-EDE349827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B9E4BF-D018-8A26-D05A-7EAC8233F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803670-5D15-CBA0-7DEE-6B4F2AEF1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AEF9F5-1580-564C-CED7-8DDD87481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3836452-4C1B-F4B5-CDA1-6BA403B7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06C4DA-6493-5669-FCF4-D3072EFC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3B62F2-2684-CE85-087B-3FE87C2D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961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FFAE1-838F-5652-8F15-91C1128B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2198F-52B4-1F95-85C6-BE9A47EA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C011C0-0F5C-DB1A-A094-2934DB62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3EBA27-3409-7A6B-ACDB-E741950C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88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D452A5-9399-67EA-21A8-423ACED4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C7D758-3248-1367-3C53-66F3FD11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F91860-DC00-5525-5C3B-0A0842E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21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57CBC-A6AC-53A1-D79C-0FB011FF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44589-C95F-D5EB-7940-B5C5FFCA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8840C1-60AA-E00B-F7FF-D3A2F2F08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8666FA-0D81-FE95-7CCC-D618CA3F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6D1404-CA78-1891-FCD0-F89EBF1A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641D86-0D86-5472-247E-A00D8761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03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A2C8-4424-4878-9222-7595BB7C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352C649-03DD-A1EF-F939-B9D9218BF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14F302-987D-6EC4-787E-394767747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864620-2840-7A06-999E-D48AFDD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9F0EEB-61CF-738A-DD74-E0DC551C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154E9E-BC84-50F9-5446-72026488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596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79A2D5-9075-24A5-B42E-9046097F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8F75A0-F6D3-1DB8-517B-2A9C3C8C5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4785-96F2-7F5C-6078-6212A89C6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7E5BB-126D-48E6-A6CD-36BF11862A8E}" type="datetimeFigureOut">
              <a:rPr lang="de-AT" smtClean="0"/>
              <a:t>17.01.2026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BDEAAC-5F37-A93D-2A41-4295EAEB5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75FBA-03E6-0B1C-78B7-C66003D00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DC7688-91F7-42CB-9A53-C0D4A535C68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24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96435-FC07-005A-6963-C0B2B0376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Drücke auf die Folie und warte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7ABD70-AF6F-6C57-DA47-3EEF79AB8A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!!!Keine Tastatur verwenden!!!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057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53A9-F1CC-2F03-98EF-34D690EE1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2B47-48FD-2D6B-ADE3-3D56C0F5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DF276-B6F8-A2A0-CC53-9AB963045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327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6D46-D942-250D-B0B4-ABD7CAF7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13F4D-5FC4-03E0-60DA-4F840F38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CD3CD-6F34-55C3-6260-43F0618B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545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2609-7028-B61E-6A79-51A7F5C6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AA916-4C69-F4AF-E037-629BC0C0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31F20-89BC-ADDB-3400-DF31AB0D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060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DF3C0-2BAF-C0A8-6834-95784137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Finde den Button</a:t>
            </a:r>
            <a:endParaRPr lang="de-AT" dirty="0"/>
          </a:p>
        </p:txBody>
      </p:sp>
      <p:pic>
        <p:nvPicPr>
          <p:cNvPr id="7" name="Inhaltsplatzhalter 6" descr="Stadtpalast in Puebla Mexiko">
            <a:extLst>
              <a:ext uri="{FF2B5EF4-FFF2-40B4-BE49-F238E27FC236}">
                <a16:creationId xmlns:a16="http://schemas.microsoft.com/office/drawing/2014/main" id="{C0BC9527-304B-D529-604B-9B42AD99E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04" y="1357222"/>
            <a:ext cx="7693715" cy="5135653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AABFE744-C1B4-4DFD-E3F5-1CBE980E20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8496575"/>
                  </p:ext>
                </p:extLst>
              </p:nvPr>
            </p:nvGraphicFramePr>
            <p:xfrm>
              <a:off x="8796818" y="5500778"/>
              <a:ext cx="214416" cy="206413"/>
            </p:xfrm>
            <a:graphic>
              <a:graphicData uri="http://schemas.microsoft.com/office/powerpoint/2016/slidezoom">
                <pslz:sldZm>
                  <pslz:sldZmObj sldId="269" cId="384886522">
                    <pslz:zmPr id="{5B3581A9-5AEC-4027-868D-8B380D1CA347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416" cy="2064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ABFE744-C1B4-4DFD-E3F5-1CBE980E20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6818" y="5500778"/>
                <a:ext cx="214416" cy="2064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9" name="Grafik 8" descr="Ein Bild, das Kreis, Karminro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7787EAC-5A87-2ADF-2DDB-531B0020B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20" y="231173"/>
            <a:ext cx="1128380" cy="10862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6AEEE0B-5699-67F0-9E28-A1D4540C53DE}"/>
              </a:ext>
            </a:extLst>
          </p:cNvPr>
          <p:cNvSpPr txBox="1"/>
          <p:nvPr/>
        </p:nvSpPr>
        <p:spPr>
          <a:xfrm>
            <a:off x="7079226" y="365125"/>
            <a:ext cx="242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Haha reingelegt</a:t>
            </a:r>
          </a:p>
          <a:p>
            <a:r>
              <a:rPr lang="de-DE" dirty="0"/>
              <a:t>Suche unten im </a:t>
            </a:r>
            <a:r>
              <a:rPr lang="de-DE" dirty="0" err="1"/>
              <a:t>bild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52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DC19-05FD-9A4A-6A30-367DC6FE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 hast ihn gefunden!</a:t>
            </a:r>
            <a:endParaRPr lang="de-AT" dirty="0"/>
          </a:p>
        </p:txBody>
      </p:sp>
      <p:pic>
        <p:nvPicPr>
          <p:cNvPr id="7" name="Inhaltsplatzhalter 6" descr="Stadtstraße">
            <a:extLst>
              <a:ext uri="{FF2B5EF4-FFF2-40B4-BE49-F238E27FC236}">
                <a16:creationId xmlns:a16="http://schemas.microsoft.com/office/drawing/2014/main" id="{4B73A34C-9FC3-7985-023A-16D8E1E97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4" y="1412968"/>
            <a:ext cx="7950941" cy="5304770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10125BA9-5A98-ABB6-2DDA-C07E4766C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365863"/>
                  </p:ext>
                </p:extLst>
              </p:nvPr>
            </p:nvGraphicFramePr>
            <p:xfrm>
              <a:off x="6268687" y="3827146"/>
              <a:ext cx="114774" cy="110490"/>
            </p:xfrm>
            <a:graphic>
              <a:graphicData uri="http://schemas.microsoft.com/office/powerpoint/2016/slidezoom">
                <pslz:sldZm>
                  <pslz:sldZmObj sldId="272" cId="4043812130">
                    <pslz:zmPr id="{B1303F5D-1E47-4C4B-8A42-83C35796F487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774" cy="110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125BA9-5A98-ABB6-2DDA-C07E4766C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8687" y="3827146"/>
                <a:ext cx="114774" cy="1104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86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00E175-C717-E4F5-F58A-9D07F397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A621F-0B0B-6A1C-947C-5CA8266A0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297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FA5A2-45B8-6E8A-8A19-19B30439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 hast gewonnen!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293AAD-4776-8DB9-BCC6-7AF5CCDCB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Das Kennwort ist „Sommersprossen“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428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CE833-11CB-0BC9-2998-876254BE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hast du nach einem Button gesucht, drücke doch einfach auf die Folie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AF4B3-0AC7-E0B6-3E47-0BFF8EF2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258" y="3182477"/>
            <a:ext cx="10515600" cy="4351338"/>
          </a:xfrm>
        </p:spPr>
        <p:txBody>
          <a:bodyPr/>
          <a:lstStyle/>
          <a:p>
            <a:r>
              <a:rPr lang="de-DE" dirty="0"/>
              <a:t>Zurück -&gt;</a:t>
            </a:r>
            <a:endParaRPr lang="de-AT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40AC5164-586E-4E8B-5045-31CE0770C0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258117"/>
                  </p:ext>
                </p:extLst>
              </p:nvPr>
            </p:nvGraphicFramePr>
            <p:xfrm>
              <a:off x="4212576" y="2369574"/>
              <a:ext cx="3407424" cy="1916676"/>
            </p:xfrm>
            <a:graphic>
              <a:graphicData uri="http://schemas.microsoft.com/office/powerpoint/2016/slidezoom">
                <pslz:sldZm>
                  <pslz:sldZmObj sldId="269" cId="384886522">
                    <pslz:zmPr id="{F2101E8D-4C3B-4441-9117-758C8136FD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7424" cy="19166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Folien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0AC5164-586E-4E8B-5045-31CE0770C0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2576" y="2369574"/>
                <a:ext cx="3407424" cy="19166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81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F29C9-C8A4-CF7D-218F-5E19F09E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7EE3-9F7A-6C7D-00C6-01D3DAE3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711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55B61-5633-9275-D5E6-F989FB9A4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D361B-09CC-1885-7D50-3D72DE8B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E48CB8-3921-E112-0DD5-93C658BC2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04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1209-1799-7033-72AB-101EC1E37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690D5-2495-A161-BF7A-82D7ECB9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3BEBD-97CA-5E53-5733-53FB10C35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531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3FB2-D01E-01C6-D20E-B8840086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34F84-0A6E-DF23-B5CE-24FEC2BE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C38-7DE7-FA6C-F1F5-6D2A6F1A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808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1689-846E-369C-9899-9661B4E1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71D48-3913-031D-70C3-3B0F9D05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CB773B-2F6A-F10A-EF31-662C3474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892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869F-6ECA-5B8D-948E-26A0E3FC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5A464-2D52-5048-773A-CD25849F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E0965-D1D7-CEFA-7C95-5103B1E4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201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BFFA1-415A-634C-9D26-0076BC63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AF83-09AF-6F0A-A05C-59CABADB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DF597-75B9-FA1E-B64C-5BCDF183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777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71B85-087F-0C4D-0E57-27040DCE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8B6B8-C63C-C613-A78C-5DF8DAC8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2B65E-B30A-0171-0C67-86B958CA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25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Breitbild</PresentationFormat>
  <Paragraphs>10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</vt:lpstr>
      <vt:lpstr>Drücke auf die Folie und warte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Finde den Button</vt:lpstr>
      <vt:lpstr>Du hast ihn gefunden!</vt:lpstr>
      <vt:lpstr>PowerPoint-Präsentation</vt:lpstr>
      <vt:lpstr>Du hast gewonnen!</vt:lpstr>
      <vt:lpstr>Warum hast du nach einem Button gesucht, drücke doch einfach auf die 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Ferger Daniel Maximilian Nikolaus</dc:creator>
  <cp:lastModifiedBy>Ferger Daniel Maximilian Nikolaus</cp:lastModifiedBy>
  <cp:revision>2</cp:revision>
  <dcterms:created xsi:type="dcterms:W3CDTF">2026-01-17T09:44:03Z</dcterms:created>
  <dcterms:modified xsi:type="dcterms:W3CDTF">2026-01-17T10:11:40Z</dcterms:modified>
</cp:coreProperties>
</file>